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8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16" r:id="rId11"/>
    <p:sldId id="313" r:id="rId12"/>
    <p:sldId id="314" r:id="rId13"/>
    <p:sldId id="315" r:id="rId14"/>
    <p:sldId id="292" r:id="rId15"/>
    <p:sldId id="301" r:id="rId16"/>
    <p:sldId id="300" r:id="rId17"/>
    <p:sldId id="312" r:id="rId18"/>
    <p:sldId id="264" r:id="rId19"/>
    <p:sldId id="295" r:id="rId20"/>
    <p:sldId id="293" r:id="rId21"/>
    <p:sldId id="294" r:id="rId22"/>
    <p:sldId id="309" r:id="rId23"/>
    <p:sldId id="317" r:id="rId24"/>
    <p:sldId id="282" r:id="rId25"/>
    <p:sldId id="257" r:id="rId26"/>
    <p:sldId id="307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09" autoAdjust="0"/>
    <p:restoredTop sz="76952" autoAdjust="0"/>
  </p:normalViewPr>
  <p:slideViewPr>
    <p:cSldViewPr snapToGrid="0">
      <p:cViewPr varScale="1">
        <p:scale>
          <a:sx n="72" d="100"/>
          <a:sy n="72" d="100"/>
        </p:scale>
        <p:origin x="2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4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88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90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それでは今からわれらの作成した最高のいもけつをご覧ください。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大きく分けてこの三つの項目において、私たちは大きく成長することができました。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５秒後髙見澤さんが</a:t>
            </a:r>
            <a:br>
              <a:rPr kumimoji="1" lang="en-US" altLang="ja-JP" dirty="0"/>
            </a:br>
            <a:r>
              <a:rPr kumimoji="1" lang="ja-JP" altLang="en-US" dirty="0"/>
              <a:t>全ての妹好きのお兄ちゃんにありがとう</a:t>
            </a:r>
            <a:br>
              <a:rPr kumimoji="1" lang="en-US" altLang="ja-JP" dirty="0"/>
            </a:br>
            <a:r>
              <a:rPr kumimoji="1" lang="ja-JP" altLang="en-US" dirty="0"/>
              <a:t>と言う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川田担当</a:t>
            </a:r>
            <a:br>
              <a:rPr kumimoji="1" lang="en-US" altLang="ja-JP" dirty="0"/>
            </a:br>
            <a:r>
              <a:rPr kumimoji="1" lang="ja-JP" altLang="en-US" dirty="0"/>
              <a:t>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録音張り付ける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09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最後に音読する文「プログラムの担当はログイン機能と、メンバーのサポートです。」</a:t>
            </a: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endParaRPr kumimoji="1"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kumimoji="1"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で、スライド切り替え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3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8.m4a"/><Relationship Id="rId7" Type="http://schemas.openxmlformats.org/officeDocument/2006/relationships/image" Target="../media/image3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m4a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.bz/8V9rXZQ" TargetMode="External"/><Relationship Id="rId2" Type="http://schemas.openxmlformats.org/officeDocument/2006/relationships/hyperlink" Target="https://onl.bz/EQYjqJ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リーダー　　　　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Hibiki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Takamizawa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役割：チームの意見をまとめる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：メンバーのサポート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：進捗管理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担当：ログイン機能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：各機能開発サポート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/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響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2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DBA</a:t>
            </a:r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品質管理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Rui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Mayahara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1002890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役割：データベース設計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：サーブレット、</a:t>
            </a:r>
            <a:r>
              <a:rPr lang="en-US" altLang="ja-JP" sz="36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：音声・画像制作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担当：タスク確認機能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00637"/>
              </p:ext>
            </p:extLst>
          </p:nvPr>
        </p:nvGraphicFramePr>
        <p:xfrm>
          <a:off x="9418592" y="253647"/>
          <a:ext cx="1174922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922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琉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生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構成管理　　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Rena Kawada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</a:t>
            </a:r>
            <a:r>
              <a:rPr lang="en-US" altLang="ja-JP" sz="3600" dirty="0">
                <a:solidFill>
                  <a:schemeClr val="bg1"/>
                </a:solidFill>
              </a:rPr>
              <a:t>Git</a:t>
            </a:r>
            <a:r>
              <a:rPr lang="ja-JP" altLang="en-US" sz="3600" dirty="0">
                <a:solidFill>
                  <a:schemeClr val="bg1"/>
                </a:solidFill>
              </a:rPr>
              <a:t>の管理・使用時の補佐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：設計書の作成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担当：画面デザイン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：タスク一覧機能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：タスク追加機能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79520"/>
              </p:ext>
            </p:extLst>
          </p:nvPr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川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9" y="4821508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コミュニケーション 発表　 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Yuta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Kamo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役割：議事録、情報共有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：発表資料作成、進行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担当：音声再生機能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13864"/>
              </p:ext>
            </p:extLst>
          </p:nvPr>
        </p:nvGraphicFramePr>
        <p:xfrm>
          <a:off x="9421524" y="453686"/>
          <a:ext cx="1263308" cy="3850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みかん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（くろはな　みかん）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好き： サンリオキャラクターの</a:t>
            </a:r>
            <a:r>
              <a:rPr lang="en-US" altLang="ja-JP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kirimi</a:t>
            </a:r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兄の事が好きなので、タスク管理アプリの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作成を僕らに依頼した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24269" y="589275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85352">
            <a:off x="1336532" y="2066458"/>
            <a:ext cx="741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フリー</a:t>
            </a:r>
            <a:r>
              <a:rPr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素材</a:t>
            </a:r>
            <a:r>
              <a:rPr kumimoji="1" lang="en-US" altLang="ja-JP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96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3" name="234_BPM168 (1)">
            <a:hlinkClick r:id="" action="ppaction://media"/>
            <a:extLst>
              <a:ext uri="{FF2B5EF4-FFF2-40B4-BE49-F238E27FC236}">
                <a16:creationId xmlns:a16="http://schemas.microsoft.com/office/drawing/2014/main" id="{FEFB0C6F-CFAD-8861-6FBB-D12FB6D89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23080" y="365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4" showWhenStopped="0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388290" y="1559438"/>
            <a:ext cx="1587184" cy="1013178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5"/>
            <a:ext cx="2055829" cy="1053844"/>
          </a:xfrm>
          <a:prstGeom prst="wedgeEllipseCallout">
            <a:avLst>
              <a:gd name="adj1" fmla="val -27058"/>
              <a:gd name="adj2" fmla="val -599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タスク管理アプリに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実装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611" y="1336132"/>
            <a:ext cx="2869635" cy="536380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F4365B1B-84BF-BDCC-F074-C5920F766DD5}"/>
              </a:ext>
            </a:extLst>
          </p:cNvPr>
          <p:cNvSpPr/>
          <p:nvPr/>
        </p:nvSpPr>
        <p:spPr>
          <a:xfrm>
            <a:off x="9420045" y="158064"/>
            <a:ext cx="2518913" cy="2002401"/>
          </a:xfrm>
          <a:prstGeom prst="wedgeEllipseCallout">
            <a:avLst>
              <a:gd name="adj1" fmla="val -44806"/>
              <a:gd name="adj2" fmla="val 478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544625" y="762569"/>
            <a:ext cx="339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20821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solidFill>
                  <a:schemeClr val="accent4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苦労したところ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533776"/>
            <a:ext cx="11013830" cy="542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●タスク確認画面・追加画面の非同期通信処理部（</a:t>
            </a:r>
            <a:r>
              <a:rPr lang="en-US" altLang="ja-JP" sz="3200" b="1" dirty="0">
                <a:solidFill>
                  <a:srgbClr val="92D050"/>
                </a:solidFill>
              </a:rPr>
              <a:t>Ajax</a:t>
            </a:r>
            <a:r>
              <a:rPr lang="ja-JP" altLang="en-US" sz="3200" b="1" dirty="0">
                <a:solidFill>
                  <a:srgbClr val="92D050"/>
                </a:solidFill>
              </a:rPr>
              <a:t>）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30CF768-3320-3BAF-E873-986FFB49FEC5}"/>
              </a:ext>
            </a:extLst>
          </p:cNvPr>
          <p:cNvSpPr txBox="1">
            <a:spLocks/>
          </p:cNvSpPr>
          <p:nvPr/>
        </p:nvSpPr>
        <p:spPr>
          <a:xfrm>
            <a:off x="715108" y="3477594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●タスクの制限時間を定期的に判定し、</a:t>
            </a:r>
            <a:endParaRPr lang="en-US" altLang="ja-JP" sz="32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　音声再生とモーダルウィンドウを表示する機能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2CA723-C392-DB30-757D-FACC58DD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9" y="296563"/>
            <a:ext cx="1148861" cy="1148861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531FB97-D2CD-2DBD-CDCE-5DA0CDF67E78}"/>
              </a:ext>
            </a:extLst>
          </p:cNvPr>
          <p:cNvSpPr txBox="1">
            <a:spLocks/>
          </p:cNvSpPr>
          <p:nvPr/>
        </p:nvSpPr>
        <p:spPr>
          <a:xfrm>
            <a:off x="756138" y="2049640"/>
            <a:ext cx="10515600" cy="16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E2317FA-498F-1148-1D92-870107AC57CD}"/>
              </a:ext>
            </a:extLst>
          </p:cNvPr>
          <p:cNvSpPr txBox="1">
            <a:spLocks/>
          </p:cNvSpPr>
          <p:nvPr/>
        </p:nvSpPr>
        <p:spPr>
          <a:xfrm>
            <a:off x="715108" y="4457993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・そもそもサーブレットを常駐化させるのが難しい。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・コード量が膨大（</a:t>
            </a:r>
            <a:r>
              <a:rPr lang="en-US" altLang="ja-JP" dirty="0"/>
              <a:t>691</a:t>
            </a:r>
            <a:r>
              <a:rPr lang="ja-JP" altLang="en-US" dirty="0"/>
              <a:t>行）化し実装が困難になり断念。</a:t>
            </a:r>
            <a:endParaRPr lang="en-US" altLang="ja-JP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A46FDD3-56E4-4B73-7BC1-3EFAA839C71C}"/>
              </a:ext>
            </a:extLst>
          </p:cNvPr>
          <p:cNvSpPr txBox="1">
            <a:spLocks/>
          </p:cNvSpPr>
          <p:nvPr/>
        </p:nvSpPr>
        <p:spPr>
          <a:xfrm>
            <a:off x="715108" y="5354824"/>
            <a:ext cx="10515600" cy="71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●ボイスロイドのイントネーションの調整が難しい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FDC8D1DA-289B-C56A-25CE-132AFCA63AB1}"/>
              </a:ext>
            </a:extLst>
          </p:cNvPr>
          <p:cNvSpPr txBox="1">
            <a:spLocks/>
          </p:cNvSpPr>
          <p:nvPr/>
        </p:nvSpPr>
        <p:spPr>
          <a:xfrm>
            <a:off x="715108" y="5923426"/>
            <a:ext cx="10515600" cy="903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・ソフトの操作や扱いにクセがあり、中々思った通りの声にならない</a:t>
            </a:r>
            <a:r>
              <a:rPr lang="ja-JP" altLang="en-US" b="1" dirty="0"/>
              <a:t>。</a:t>
            </a:r>
            <a:endParaRPr lang="en-US" altLang="ja-JP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5B5E36-63FE-F36F-5322-84BD443BEDC2}"/>
              </a:ext>
            </a:extLst>
          </p:cNvPr>
          <p:cNvSpPr txBox="1"/>
          <p:nvPr/>
        </p:nvSpPr>
        <p:spPr>
          <a:xfrm>
            <a:off x="756138" y="1970221"/>
            <a:ext cx="10556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・今まで学習してきたサーブレット・</a:t>
            </a:r>
            <a:r>
              <a:rPr lang="en-US" altLang="ja-JP" sz="2800" dirty="0"/>
              <a:t>JSP</a:t>
            </a:r>
            <a:r>
              <a:rPr lang="ja-JP" altLang="en-US" sz="2800" dirty="0"/>
              <a:t>とはかなり違うもので、作りながら新しく学習するのが大変。</a:t>
            </a:r>
            <a:endParaRPr lang="en-US" altLang="ja-JP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・うまくいかず、かなり時間が掛かった。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885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40" y="914839"/>
            <a:ext cx="10489720" cy="5028322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8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864724" y="1315829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89834" y="1293247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91289" y="1315829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24931" y="3852934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89053" y="4334451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9093476" y="3823790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69453" y="4234920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メンバー・各担当紹介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2" name="y2mate.com - J S バッハカンタータ第147番 BWV147より コラール主よ人の望みの喜びよ">
            <a:hlinkClick r:id="" action="ppaction://media"/>
            <a:extLst>
              <a:ext uri="{FF2B5EF4-FFF2-40B4-BE49-F238E27FC236}">
                <a16:creationId xmlns:a16="http://schemas.microsoft.com/office/drawing/2014/main" id="{EE2FE599-29D2-4B1E-07B7-2403A8083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275" y="619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121" numSld="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CE6D-214C-EC38-F7F3-9C4C37BE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sz="4800" dirty="0"/>
              <a:t>ご清聴ありがとうございました！</a:t>
            </a:r>
            <a:endParaRPr kumimoji="1" lang="en-US" altLang="ja-JP" sz="4800" dirty="0"/>
          </a:p>
        </p:txBody>
      </p:sp>
      <p:pic>
        <p:nvPicPr>
          <p:cNvPr id="4" name="あらと">
            <a:hlinkClick r:id="" action="ppaction://media"/>
            <a:extLst>
              <a:ext uri="{FF2B5EF4-FFF2-40B4-BE49-F238E27FC236}">
                <a16:creationId xmlns:a16="http://schemas.microsoft.com/office/drawing/2014/main" id="{DF4A6E1C-92D6-1B38-7C60-C63DE6748F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35" end="9600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993" y="4938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  <p:pic>
        <p:nvPicPr>
          <p:cNvPr id="4" name="終わる研修そして (1)">
            <a:hlinkClick r:id="" action="ppaction://media"/>
            <a:extLst>
              <a:ext uri="{FF2B5EF4-FFF2-40B4-BE49-F238E27FC236}">
                <a16:creationId xmlns:a16="http://schemas.microsoft.com/office/drawing/2014/main" id="{E95BF9D3-A08A-F684-C6A4-A55A774FB0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28463" y="852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numSld="2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1515" numSld="2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</a:t>
            </a:r>
            <a:r>
              <a:rPr lang="ja-JP" altLang="en-US" sz="320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伝えることを意識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するわ♡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5" name="マイ録音 9">
            <a:hlinkClick r:id="" action="ppaction://media"/>
            <a:extLst>
              <a:ext uri="{FF2B5EF4-FFF2-40B4-BE49-F238E27FC236}">
                <a16:creationId xmlns:a16="http://schemas.microsoft.com/office/drawing/2014/main" id="{9BAB4748-42E1-92C8-1EC2-7BC14F3642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0004" y="12707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36" y="515809"/>
            <a:ext cx="11123141" cy="6132126"/>
          </a:xfrm>
        </p:spPr>
        <p:txBody>
          <a:bodyPr>
            <a:normAutofit fontScale="70000" lnSpcReduction="20000"/>
          </a:bodyPr>
          <a:lstStyle/>
          <a:p>
            <a:r>
              <a:rPr kumimoji="1" lang="ja-JP" altLang="en-US" b="1" dirty="0"/>
              <a:t>使用素材</a:t>
            </a:r>
          </a:p>
          <a:p>
            <a:r>
              <a:rPr kumimoji="1" lang="ja-JP" altLang="en-US" dirty="0"/>
              <a:t>かわいいフリー素材集 いらすとや</a:t>
            </a:r>
          </a:p>
          <a:p>
            <a:r>
              <a:rPr kumimoji="1" lang="en-US" altLang="ja-JP" dirty="0">
                <a:hlinkClick r:id="rId2"/>
              </a:rPr>
              <a:t>https://onl.bz/EQYjqJw</a:t>
            </a:r>
            <a:endParaRPr kumimoji="1" lang="en-US" altLang="ja-JP" dirty="0"/>
          </a:p>
          <a:p>
            <a:r>
              <a:rPr kumimoji="1" lang="ja-JP" altLang="en-US" dirty="0"/>
              <a:t>立ち絵素材　黒髪の女の子フリー素材</a:t>
            </a:r>
            <a:endParaRPr kumimoji="1" lang="en-US" altLang="ja-JP" dirty="0"/>
          </a:p>
          <a:p>
            <a:r>
              <a:rPr kumimoji="1" lang="en-US" altLang="ja-JP" dirty="0"/>
              <a:t>https://booth.pm/ja/items/2992671</a:t>
            </a:r>
          </a:p>
          <a:p>
            <a:endParaRPr kumimoji="1" lang="en-US" altLang="ja-JP" dirty="0"/>
          </a:p>
          <a:p>
            <a:r>
              <a:rPr kumimoji="1" lang="ja-JP" altLang="en-US" b="1" dirty="0"/>
              <a:t>使用音源</a:t>
            </a:r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カラオケ</a:t>
            </a:r>
            <a:r>
              <a:rPr kumimoji="1" lang="en-US" altLang="ja-JP" dirty="0"/>
              <a:t>】 Progress - kokua【</a:t>
            </a:r>
            <a:r>
              <a:rPr kumimoji="1" lang="ja-JP" altLang="en-US" dirty="0"/>
              <a:t>オフボーカル</a:t>
            </a:r>
            <a:r>
              <a:rPr kumimoji="1" lang="en-US" altLang="ja-JP" dirty="0"/>
              <a:t>】</a:t>
            </a:r>
          </a:p>
          <a:p>
            <a:r>
              <a:rPr kumimoji="1" lang="en-US" altLang="ja-JP" dirty="0"/>
              <a:t>https://youtu.be/7iMz1skVF_A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【Next time </a:t>
            </a:r>
            <a:r>
              <a:rPr kumimoji="1" lang="en-US" altLang="ja-JP" dirty="0" err="1"/>
              <a:t>preview】EVA</a:t>
            </a:r>
            <a:r>
              <a:rPr kumimoji="1" lang="en-US" altLang="ja-JP" dirty="0"/>
              <a:t> style 【</a:t>
            </a:r>
            <a:r>
              <a:rPr kumimoji="1" lang="ja-JP" altLang="en-US" dirty="0"/>
              <a:t>次回予告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エヴァ風の次回予告</a:t>
            </a:r>
          </a:p>
          <a:p>
            <a:r>
              <a:rPr kumimoji="1" lang="en-US" altLang="ja-JP" dirty="0"/>
              <a:t>https://youtu.be/9SiE1HK8cLE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プロフェッショナル 仕事の流儀 ポーン音 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ニコニ･コモンズ</a:t>
            </a:r>
          </a:p>
          <a:p>
            <a:r>
              <a:rPr kumimoji="1" lang="en-US" altLang="ja-JP" dirty="0">
                <a:hlinkClick r:id="rId3"/>
              </a:rPr>
              <a:t>https://onl.bz/8V9rXZQ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演出・アニメ</a:t>
            </a:r>
            <a:r>
              <a:rPr kumimoji="1" lang="en-US" altLang="ja-JP" dirty="0"/>
              <a:t>[1]</a:t>
            </a:r>
            <a:r>
              <a:rPr kumimoji="1" lang="ja-JP" altLang="en-US" dirty="0"/>
              <a:t>｜効果音ラボ</a:t>
            </a:r>
          </a:p>
          <a:p>
            <a:r>
              <a:rPr kumimoji="1" lang="en-US" altLang="ja-JP" dirty="0"/>
              <a:t>https://soundeffect-lab.info/sound/anime/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C68682-B1DD-701D-D887-E2832A6D11C1}"/>
              </a:ext>
            </a:extLst>
          </p:cNvPr>
          <p:cNvSpPr/>
          <p:nvPr/>
        </p:nvSpPr>
        <p:spPr>
          <a:xfrm>
            <a:off x="175846" y="263768"/>
            <a:ext cx="1334647" cy="720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29E414-FB92-06AD-FD57-59655D7920B0}"/>
              </a:ext>
            </a:extLst>
          </p:cNvPr>
          <p:cNvSpPr/>
          <p:nvPr/>
        </p:nvSpPr>
        <p:spPr>
          <a:xfrm>
            <a:off x="316523" y="4378569"/>
            <a:ext cx="4142146" cy="307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821558">
            <a:off x="118435" y="670731"/>
            <a:ext cx="4538320" cy="5161843"/>
          </a:xfrm>
          <a:prstGeom prst="cloudCallout">
            <a:avLst>
              <a:gd name="adj1" fmla="val 97263"/>
              <a:gd name="adj2" fmla="val -1141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" y="104156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0" y="5565913"/>
            <a:ext cx="795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※</a:t>
            </a:r>
            <a:r>
              <a:rPr kumimoji="1" lang="ja-JP" altLang="en-US" sz="2000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20.0625"/>
                  <p14:fade in="1000" out="6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5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2413</TotalTime>
  <Words>1569</Words>
  <Application>Microsoft Office PowerPoint</Application>
  <PresentationFormat>ワイド画面</PresentationFormat>
  <Paragraphs>305</Paragraphs>
  <Slides>26</Slides>
  <Notes>19</Notes>
  <HiddenSlides>0</HiddenSlides>
  <MMClips>11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1" baseType="lpstr">
      <vt:lpstr>HGS行書体</vt:lpstr>
      <vt:lpstr>HGS明朝B</vt:lpstr>
      <vt:lpstr>HGS明朝E</vt:lpstr>
      <vt:lpstr>HG創英角ﾎﾟｯﾌﾟ体</vt:lpstr>
      <vt:lpstr>HG明朝B</vt:lpstr>
      <vt:lpstr>HG明朝E</vt:lpstr>
      <vt:lpstr>NotoSansJP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リーダー　　　　Hibiki Takamizawa</vt:lpstr>
      <vt:lpstr>DBA 品質管理　　Rui Mayahara</vt:lpstr>
      <vt:lpstr>構成管理　　　　Rena Kawada</vt:lpstr>
      <vt:lpstr>コミュニケーション 発表　 Yuta Kamo</vt:lpstr>
      <vt:lpstr>妹ちゃんのプロフィール</vt:lpstr>
      <vt:lpstr>開発環境・技術スタック</vt:lpstr>
      <vt:lpstr>タスク管理アプリに 実装したもの</vt:lpstr>
      <vt:lpstr>苦労したところ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64</cp:revision>
  <dcterms:created xsi:type="dcterms:W3CDTF">2022-06-06T00:13:08Z</dcterms:created>
  <dcterms:modified xsi:type="dcterms:W3CDTF">2022-06-27T04:04:18Z</dcterms:modified>
</cp:coreProperties>
</file>